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jpeg" ContentType="image/jpeg"/>
  <Default Extension="JPG" ContentType="image/.jpg"/>
  <Default Extension="rels" ContentType="application/vnd.openxmlformats-package.relationship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6" r:id="rId3"/>
    <p:sldId id="257" r:id="rId5"/>
  </p:sldIdLst>
  <p:sldSz cx="15119350" cy="21383625"/>
  <p:notesSz cx="6858000" cy="9144000"/>
  <p:embeddedFontLst>
    <p:embeddedFont>
      <p:font typeface="微软雅黑" panose="020B0503020204020204" pitchFamily="34" charset="-122"/>
      <p:regular r:id="rId11"/>
    </p:embeddedFont>
    <p:embeddedFont>
      <p:font typeface="阿里巴巴普惠体 3.0 115 Black" panose="00020600040101010101" pitchFamily="18" charset="-122"/>
      <p:bold r:id="rId12"/>
    </p:embeddedFont>
    <p:embeddedFont>
      <p:font typeface="Calibri" panose="020F0502020204030204" charset="0"/>
      <p:regular r:id="rId13"/>
      <p:bold r:id="rId14"/>
      <p:italic r:id="rId15"/>
      <p:boldItalic r:id="rId16"/>
    </p:embeddedFont>
  </p:embeddedFontLst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C8F4"/>
    <a:srgbClr val="7030A0"/>
    <a:srgbClr val="F0D6F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600" y="-51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customXmlProps" Target="../customXml/itemProps8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0.xml"/><Relationship Id="rId17" Type="http://schemas.openxmlformats.org/officeDocument/2006/relationships/customXml" Target="../customXml/item2.xml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customXml" Target="../customXml/item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wdp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8281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1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165" algn="l" defTabSz="18281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565" algn="l" defTabSz="18281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6330" algn="l" defTabSz="18281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0730" algn="l" defTabSz="18281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4495" algn="l" defTabSz="18281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8895" algn="l" defTabSz="18281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295" algn="l" defTabSz="18281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70"/>
            </a:lvl1pPr>
            <a:lvl2pPr marL="756285" indent="0" algn="ctr">
              <a:buNone/>
              <a:defRPr sz="3305"/>
            </a:lvl2pPr>
            <a:lvl3pPr marL="1511935" indent="0" algn="ctr">
              <a:buNone/>
              <a:defRPr sz="2975"/>
            </a:lvl3pPr>
            <a:lvl4pPr marL="2268220" indent="0" algn="ctr">
              <a:buNone/>
              <a:defRPr sz="2645"/>
            </a:lvl4pPr>
            <a:lvl5pPr marL="3023870" indent="0" algn="ctr">
              <a:buNone/>
              <a:defRPr sz="2645"/>
            </a:lvl5pPr>
            <a:lvl6pPr marL="3780155" indent="0" algn="ctr">
              <a:buNone/>
              <a:defRPr sz="2645"/>
            </a:lvl6pPr>
            <a:lvl7pPr marL="4535805" indent="0" algn="ctr">
              <a:buNone/>
              <a:defRPr sz="2645"/>
            </a:lvl7pPr>
            <a:lvl8pPr marL="5292090" indent="0" algn="ctr">
              <a:buNone/>
              <a:defRPr sz="2645"/>
            </a:lvl8pPr>
            <a:lvl9pPr marL="6047740" indent="0" algn="ctr">
              <a:buNone/>
              <a:defRPr sz="2645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70">
                <a:solidFill>
                  <a:schemeClr val="tx1"/>
                </a:solidFill>
              </a:defRPr>
            </a:lvl1pPr>
            <a:lvl2pPr marL="756285" indent="0">
              <a:buNone/>
              <a:defRPr sz="3305">
                <a:solidFill>
                  <a:schemeClr val="tx1">
                    <a:tint val="75000"/>
                  </a:schemeClr>
                </a:solidFill>
              </a:defRPr>
            </a:lvl2pPr>
            <a:lvl3pPr marL="1511935" indent="0">
              <a:buNone/>
              <a:defRPr sz="2975">
                <a:solidFill>
                  <a:schemeClr val="tx1">
                    <a:tint val="75000"/>
                  </a:schemeClr>
                </a:solidFill>
              </a:defRPr>
            </a:lvl3pPr>
            <a:lvl4pPr marL="2268220" indent="0">
              <a:buNone/>
              <a:defRPr sz="2645">
                <a:solidFill>
                  <a:schemeClr val="tx1">
                    <a:tint val="75000"/>
                  </a:schemeClr>
                </a:solidFill>
              </a:defRPr>
            </a:lvl4pPr>
            <a:lvl5pPr marL="3023870" indent="0">
              <a:buNone/>
              <a:defRPr sz="2645">
                <a:solidFill>
                  <a:schemeClr val="tx1">
                    <a:tint val="75000"/>
                  </a:schemeClr>
                </a:solidFill>
              </a:defRPr>
            </a:lvl5pPr>
            <a:lvl6pPr marL="3780155" indent="0">
              <a:buNone/>
              <a:defRPr sz="2645">
                <a:solidFill>
                  <a:schemeClr val="tx1">
                    <a:tint val="75000"/>
                  </a:schemeClr>
                </a:solidFill>
              </a:defRPr>
            </a:lvl6pPr>
            <a:lvl7pPr marL="4535805" indent="0">
              <a:buNone/>
              <a:defRPr sz="2645">
                <a:solidFill>
                  <a:schemeClr val="tx1">
                    <a:tint val="75000"/>
                  </a:schemeClr>
                </a:solidFill>
              </a:defRPr>
            </a:lvl7pPr>
            <a:lvl8pPr marL="5292090" indent="0">
              <a:buNone/>
              <a:defRPr sz="2645">
                <a:solidFill>
                  <a:schemeClr val="tx1">
                    <a:tint val="75000"/>
                  </a:schemeClr>
                </a:solidFill>
              </a:defRPr>
            </a:lvl8pPr>
            <a:lvl9pPr marL="6047740" indent="0">
              <a:buNone/>
              <a:defRPr sz="26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70" b="1"/>
            </a:lvl1pPr>
            <a:lvl2pPr marL="756285" indent="0">
              <a:buNone/>
              <a:defRPr sz="3305" b="1"/>
            </a:lvl2pPr>
            <a:lvl3pPr marL="1511935" indent="0">
              <a:buNone/>
              <a:defRPr sz="2975" b="1"/>
            </a:lvl3pPr>
            <a:lvl4pPr marL="2268220" indent="0">
              <a:buNone/>
              <a:defRPr sz="2645" b="1"/>
            </a:lvl4pPr>
            <a:lvl5pPr marL="3023870" indent="0">
              <a:buNone/>
              <a:defRPr sz="2645" b="1"/>
            </a:lvl5pPr>
            <a:lvl6pPr marL="3780155" indent="0">
              <a:buNone/>
              <a:defRPr sz="2645" b="1"/>
            </a:lvl6pPr>
            <a:lvl7pPr marL="4535805" indent="0">
              <a:buNone/>
              <a:defRPr sz="2645" b="1"/>
            </a:lvl7pPr>
            <a:lvl8pPr marL="5292090" indent="0">
              <a:buNone/>
              <a:defRPr sz="2645" b="1"/>
            </a:lvl8pPr>
            <a:lvl9pPr marL="6047740" indent="0">
              <a:buNone/>
              <a:defRPr sz="264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70" b="1"/>
            </a:lvl1pPr>
            <a:lvl2pPr marL="756285" indent="0">
              <a:buNone/>
              <a:defRPr sz="3305" b="1"/>
            </a:lvl2pPr>
            <a:lvl3pPr marL="1511935" indent="0">
              <a:buNone/>
              <a:defRPr sz="2975" b="1"/>
            </a:lvl3pPr>
            <a:lvl4pPr marL="2268220" indent="0">
              <a:buNone/>
              <a:defRPr sz="2645" b="1"/>
            </a:lvl4pPr>
            <a:lvl5pPr marL="3023870" indent="0">
              <a:buNone/>
              <a:defRPr sz="2645" b="1"/>
            </a:lvl5pPr>
            <a:lvl6pPr marL="3780155" indent="0">
              <a:buNone/>
              <a:defRPr sz="2645" b="1"/>
            </a:lvl6pPr>
            <a:lvl7pPr marL="4535805" indent="0">
              <a:buNone/>
              <a:defRPr sz="2645" b="1"/>
            </a:lvl7pPr>
            <a:lvl8pPr marL="5292090" indent="0">
              <a:buNone/>
              <a:defRPr sz="2645" b="1"/>
            </a:lvl8pPr>
            <a:lvl9pPr marL="6047740" indent="0">
              <a:buNone/>
              <a:defRPr sz="264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0"/>
            </a:lvl1pPr>
            <a:lvl2pPr>
              <a:defRPr sz="4630"/>
            </a:lvl2pPr>
            <a:lvl3pPr>
              <a:defRPr sz="3970"/>
            </a:lvl3pPr>
            <a:lvl4pPr>
              <a:defRPr sz="3305"/>
            </a:lvl4pPr>
            <a:lvl5pPr>
              <a:defRPr sz="3305"/>
            </a:lvl5pPr>
            <a:lvl6pPr>
              <a:defRPr sz="3305"/>
            </a:lvl6pPr>
            <a:lvl7pPr>
              <a:defRPr sz="3305"/>
            </a:lvl7pPr>
            <a:lvl8pPr>
              <a:defRPr sz="3305"/>
            </a:lvl8pPr>
            <a:lvl9pPr>
              <a:defRPr sz="330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5"/>
            </a:lvl1pPr>
            <a:lvl2pPr marL="756285" indent="0">
              <a:buNone/>
              <a:defRPr sz="2315"/>
            </a:lvl2pPr>
            <a:lvl3pPr marL="1511935" indent="0">
              <a:buNone/>
              <a:defRPr sz="1985"/>
            </a:lvl3pPr>
            <a:lvl4pPr marL="2268220" indent="0">
              <a:buNone/>
              <a:defRPr sz="1655"/>
            </a:lvl4pPr>
            <a:lvl5pPr marL="3023870" indent="0">
              <a:buNone/>
              <a:defRPr sz="1655"/>
            </a:lvl5pPr>
            <a:lvl6pPr marL="3780155" indent="0">
              <a:buNone/>
              <a:defRPr sz="1655"/>
            </a:lvl6pPr>
            <a:lvl7pPr marL="4535805" indent="0">
              <a:buNone/>
              <a:defRPr sz="1655"/>
            </a:lvl7pPr>
            <a:lvl8pPr marL="5292090" indent="0">
              <a:buNone/>
              <a:defRPr sz="1655"/>
            </a:lvl8pPr>
            <a:lvl9pPr marL="6047740" indent="0">
              <a:buNone/>
              <a:defRPr sz="165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0"/>
            </a:lvl1pPr>
            <a:lvl2pPr marL="756285" indent="0">
              <a:buNone/>
              <a:defRPr sz="4630"/>
            </a:lvl2pPr>
            <a:lvl3pPr marL="1511935" indent="0">
              <a:buNone/>
              <a:defRPr sz="3970"/>
            </a:lvl3pPr>
            <a:lvl4pPr marL="2268220" indent="0">
              <a:buNone/>
              <a:defRPr sz="3305"/>
            </a:lvl4pPr>
            <a:lvl5pPr marL="3023870" indent="0">
              <a:buNone/>
              <a:defRPr sz="3305"/>
            </a:lvl5pPr>
            <a:lvl6pPr marL="3780155" indent="0">
              <a:buNone/>
              <a:defRPr sz="3305"/>
            </a:lvl6pPr>
            <a:lvl7pPr marL="4535805" indent="0">
              <a:buNone/>
              <a:defRPr sz="3305"/>
            </a:lvl7pPr>
            <a:lvl8pPr marL="5292090" indent="0">
              <a:buNone/>
              <a:defRPr sz="3305"/>
            </a:lvl8pPr>
            <a:lvl9pPr marL="6047740" indent="0">
              <a:buNone/>
              <a:defRPr sz="3305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5"/>
            </a:lvl1pPr>
            <a:lvl2pPr marL="756285" indent="0">
              <a:buNone/>
              <a:defRPr sz="2315"/>
            </a:lvl2pPr>
            <a:lvl3pPr marL="1511935" indent="0">
              <a:buNone/>
              <a:defRPr sz="1985"/>
            </a:lvl3pPr>
            <a:lvl4pPr marL="2268220" indent="0">
              <a:buNone/>
              <a:defRPr sz="1655"/>
            </a:lvl4pPr>
            <a:lvl5pPr marL="3023870" indent="0">
              <a:buNone/>
              <a:defRPr sz="1655"/>
            </a:lvl5pPr>
            <a:lvl6pPr marL="3780155" indent="0">
              <a:buNone/>
              <a:defRPr sz="1655"/>
            </a:lvl6pPr>
            <a:lvl7pPr marL="4535805" indent="0">
              <a:buNone/>
              <a:defRPr sz="1655"/>
            </a:lvl7pPr>
            <a:lvl8pPr marL="5292090" indent="0">
              <a:buNone/>
              <a:defRPr sz="1655"/>
            </a:lvl8pPr>
            <a:lvl9pPr marL="6047740" indent="0">
              <a:buNone/>
              <a:defRPr sz="165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C764DE79-268F-4C1A-8933-263129D2AF90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3.png"/><Relationship Id="rId14" Type="http://schemas.microsoft.com/office/2007/relationships/hdphoto" Target="../media/image2.wdp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1138485"/>
            <a:ext cx="13040439" cy="12040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50647"/>
            <a:ext cx="13040439" cy="164094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pic>
        <p:nvPicPr>
          <p:cNvPr id="8" name="Picture 2" descr="C:\Users\Administrator\Desktop\ppt.png"/>
          <p:cNvPicPr>
            <a:picLocks noChangeAspect="1" noChangeArrowheads="1"/>
          </p:cNvPicPr>
          <p:nvPr userDrawn="1"/>
        </p:nvPicPr>
        <p:blipFill>
          <a:blip r:embed="rId13" cstate="print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20000" contrast="4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3641" y="20321976"/>
            <a:ext cx="4351066" cy="68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43" y="20245140"/>
            <a:ext cx="4217838" cy="83770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1511935" rtl="0" eaLnBrk="1" latinLnBrk="0" hangingPunct="1">
        <a:lnSpc>
          <a:spcPct val="90000"/>
        </a:lnSpc>
        <a:spcBef>
          <a:spcPct val="0"/>
        </a:spcBef>
        <a:buNone/>
        <a:defRPr sz="7275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77825" indent="-377825" algn="l" defTabSz="151193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463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1134110" indent="-377825" algn="l" defTabSz="1511935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397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889760" indent="-377825" algn="l" defTabSz="1511935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330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2646045" indent="-377825" algn="l" defTabSz="1511935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3401695" indent="-377825" algn="l" defTabSz="1511935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4157980" indent="-377825" algn="l" defTabSz="1511935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5" kern="1200">
          <a:solidFill>
            <a:schemeClr val="tx1"/>
          </a:solidFill>
          <a:latin typeface="+mn-lt"/>
          <a:ea typeface="+mn-ea"/>
          <a:cs typeface="+mn-cs"/>
        </a:defRPr>
      </a:lvl6pPr>
      <a:lvl7pPr marL="4913630" indent="-377825" algn="l" defTabSz="1511935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5" kern="1200">
          <a:solidFill>
            <a:schemeClr val="tx1"/>
          </a:solidFill>
          <a:latin typeface="+mn-lt"/>
          <a:ea typeface="+mn-ea"/>
          <a:cs typeface="+mn-cs"/>
        </a:defRPr>
      </a:lvl7pPr>
      <a:lvl8pPr marL="5669915" indent="-377825" algn="l" defTabSz="1511935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5" kern="1200">
          <a:solidFill>
            <a:schemeClr val="tx1"/>
          </a:solidFill>
          <a:latin typeface="+mn-lt"/>
          <a:ea typeface="+mn-ea"/>
          <a:cs typeface="+mn-cs"/>
        </a:defRPr>
      </a:lvl8pPr>
      <a:lvl9pPr marL="6425565" indent="-377825" algn="l" defTabSz="1511935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9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35" rtl="0" eaLnBrk="1" latinLnBrk="0" hangingPunct="1">
        <a:defRPr sz="2975" kern="1200">
          <a:solidFill>
            <a:schemeClr val="tx1"/>
          </a:solidFill>
          <a:latin typeface="+mn-lt"/>
          <a:ea typeface="+mn-ea"/>
          <a:cs typeface="+mn-cs"/>
        </a:defRPr>
      </a:lvl1pPr>
      <a:lvl2pPr marL="756285" algn="l" defTabSz="1511935" rtl="0" eaLnBrk="1" latinLnBrk="0" hangingPunct="1">
        <a:defRPr sz="2975" kern="1200">
          <a:solidFill>
            <a:schemeClr val="tx1"/>
          </a:solidFill>
          <a:latin typeface="+mn-lt"/>
          <a:ea typeface="+mn-ea"/>
          <a:cs typeface="+mn-cs"/>
        </a:defRPr>
      </a:lvl2pPr>
      <a:lvl3pPr marL="1511935" algn="l" defTabSz="1511935" rtl="0" eaLnBrk="1" latinLnBrk="0" hangingPunct="1">
        <a:defRPr sz="2975" kern="1200">
          <a:solidFill>
            <a:schemeClr val="tx1"/>
          </a:solidFill>
          <a:latin typeface="+mn-lt"/>
          <a:ea typeface="+mn-ea"/>
          <a:cs typeface="+mn-cs"/>
        </a:defRPr>
      </a:lvl3pPr>
      <a:lvl4pPr marL="2268220" algn="l" defTabSz="1511935" rtl="0" eaLnBrk="1" latinLnBrk="0" hangingPunct="1">
        <a:defRPr sz="2975" kern="1200">
          <a:solidFill>
            <a:schemeClr val="tx1"/>
          </a:solidFill>
          <a:latin typeface="+mn-lt"/>
          <a:ea typeface="+mn-ea"/>
          <a:cs typeface="+mn-cs"/>
        </a:defRPr>
      </a:lvl4pPr>
      <a:lvl5pPr marL="3023870" algn="l" defTabSz="1511935" rtl="0" eaLnBrk="1" latinLnBrk="0" hangingPunct="1">
        <a:defRPr sz="2975" kern="1200">
          <a:solidFill>
            <a:schemeClr val="tx1"/>
          </a:solidFill>
          <a:latin typeface="+mn-lt"/>
          <a:ea typeface="+mn-ea"/>
          <a:cs typeface="+mn-cs"/>
        </a:defRPr>
      </a:lvl5pPr>
      <a:lvl6pPr marL="3780155" algn="l" defTabSz="1511935" rtl="0" eaLnBrk="1" latinLnBrk="0" hangingPunct="1">
        <a:defRPr sz="2975" kern="1200">
          <a:solidFill>
            <a:schemeClr val="tx1"/>
          </a:solidFill>
          <a:latin typeface="+mn-lt"/>
          <a:ea typeface="+mn-ea"/>
          <a:cs typeface="+mn-cs"/>
        </a:defRPr>
      </a:lvl6pPr>
      <a:lvl7pPr marL="4535805" algn="l" defTabSz="1511935" rtl="0" eaLnBrk="1" latinLnBrk="0" hangingPunct="1">
        <a:defRPr sz="2975" kern="1200">
          <a:solidFill>
            <a:schemeClr val="tx1"/>
          </a:solidFill>
          <a:latin typeface="+mn-lt"/>
          <a:ea typeface="+mn-ea"/>
          <a:cs typeface="+mn-cs"/>
        </a:defRPr>
      </a:lvl7pPr>
      <a:lvl8pPr marL="5292090" algn="l" defTabSz="1511935" rtl="0" eaLnBrk="1" latinLnBrk="0" hangingPunct="1">
        <a:defRPr sz="2975" kern="1200">
          <a:solidFill>
            <a:schemeClr val="tx1"/>
          </a:solidFill>
          <a:latin typeface="+mn-lt"/>
          <a:ea typeface="+mn-ea"/>
          <a:cs typeface="+mn-cs"/>
        </a:defRPr>
      </a:lvl8pPr>
      <a:lvl9pPr marL="6047740" algn="l" defTabSz="1511935" rtl="0" eaLnBrk="1" latinLnBrk="0" hangingPunct="1">
        <a:defRPr sz="29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5.jpe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box 64"/>
          <p:cNvSpPr/>
          <p:nvPr>
            <p:custDataLst>
              <p:tags r:id="rId2"/>
            </p:custDataLst>
          </p:nvPr>
        </p:nvSpPr>
        <p:spPr>
          <a:xfrm>
            <a:off x="272415" y="-330835"/>
            <a:ext cx="10641330" cy="2394585"/>
          </a:xfrm>
          <a:prstGeom prst="rect">
            <a:avLst/>
          </a:prstGeom>
          <a:noFill/>
        </p:spPr>
        <p:txBody>
          <a:bodyPr vert="horz" wrap="square" lIns="0" tIns="0" rIns="0" bIns="0"/>
          <a:lstStyle/>
          <a:p>
            <a:pPr algn="ctr" rtl="0" eaLnBrk="0">
              <a:lnSpc>
                <a:spcPct val="120000"/>
              </a:lnSpc>
            </a:pPr>
            <a:endParaRPr lang="en-US" altLang="en-US" sz="6000" dirty="0">
              <a:solidFill>
                <a:srgbClr val="7030A0"/>
              </a:solidFill>
              <a:latin typeface="阿里巴巴普惠体 3.0 115 Black" panose="00020600040101010101" pitchFamily="18" charset="-122"/>
              <a:ea typeface="阿里巴巴普惠体 3.0 115 Black" panose="00020600040101010101" pitchFamily="18" charset="-122"/>
              <a:cs typeface="阿里巴巴普惠体 3.0 115 Black" panose="00020600040101010101" pitchFamily="18" charset="-122"/>
            </a:endParaRPr>
          </a:p>
          <a:p>
            <a:pPr marL="25400" algn="ctr" eaLnBrk="0">
              <a:lnSpc>
                <a:spcPct val="120000"/>
              </a:lnSpc>
            </a:pPr>
            <a:r>
              <a:rPr lang="zh-CN" altLang="en-US" sz="6000" b="1" kern="0" spc="340" dirty="0">
                <a:solidFill>
                  <a:srgbClr val="7030A0"/>
                </a:solidFill>
                <a:latin typeface="阿里巴巴普惠体 3.0 115 Black" panose="00020600040101010101" pitchFamily="18" charset="-122"/>
                <a:ea typeface="阿里巴巴普惠体 3.0 115 Black" panose="00020600040101010101" pitchFamily="18" charset="-122"/>
                <a:cs typeface="阿里巴巴普惠体 3.0 115 Black" panose="00020600040101010101" pitchFamily="18" charset="-122"/>
              </a:rPr>
              <a:t>上欧科技（湖州）有限公司</a:t>
            </a:r>
            <a:endParaRPr lang="zh-CN" altLang="en-US" sz="6000" b="1" kern="0" spc="340" dirty="0">
              <a:solidFill>
                <a:srgbClr val="7030A0"/>
              </a:solidFill>
              <a:latin typeface="阿里巴巴普惠体 3.0 115 Black" panose="00020600040101010101" pitchFamily="18" charset="-122"/>
              <a:ea typeface="阿里巴巴普惠体 3.0 115 Black" panose="00020600040101010101" pitchFamily="18" charset="-122"/>
              <a:cs typeface="阿里巴巴普惠体 3.0 115 Black" panose="00020600040101010101" pitchFamily="18" charset="-122"/>
            </a:endParaRPr>
          </a:p>
        </p:txBody>
      </p:sp>
      <p:sp>
        <p:nvSpPr>
          <p:cNvPr id="2" name="textbox 64"/>
          <p:cNvSpPr/>
          <p:nvPr>
            <p:custDataLst>
              <p:tags r:id="rId3"/>
            </p:custDataLst>
          </p:nvPr>
        </p:nvSpPr>
        <p:spPr>
          <a:xfrm>
            <a:off x="770255" y="1830070"/>
            <a:ext cx="13620750" cy="556895"/>
          </a:xfrm>
          <a:prstGeom prst="rect">
            <a:avLst/>
          </a:prstGeom>
          <a:noFill/>
        </p:spPr>
        <p:txBody>
          <a:bodyPr vert="horz" wrap="square" lIns="0" tIns="0" rIns="0" bIns="0"/>
          <a:p>
            <a:pPr algn="ctr" rtl="0" eaLnBrk="0">
              <a:lnSpc>
                <a:spcPct val="120000"/>
              </a:lnSpc>
            </a:pPr>
            <a:endParaRPr lang="en-US" altLang="en-US" sz="2400" dirty="0">
              <a:solidFill>
                <a:srgbClr val="7030A0"/>
              </a:solidFill>
              <a:latin typeface="阿里巴巴普惠体 3.0 115 Black" panose="00020600040101010101" pitchFamily="18" charset="-122"/>
              <a:ea typeface="阿里巴巴普惠体 3.0 115 Black" panose="00020600040101010101" pitchFamily="18" charset="-122"/>
              <a:cs typeface="阿里巴巴普惠体 3.0 115 Black" panose="00020600040101010101" pitchFamily="18" charset="-122"/>
            </a:endParaRPr>
          </a:p>
          <a:p>
            <a:pPr marL="25400" algn="just" eaLnBrk="0">
              <a:lnSpc>
                <a:spcPct val="120000"/>
              </a:lnSpc>
            </a:pPr>
            <a:r>
              <a:rPr lang="en-US" altLang="zh-CN" sz="2400" b="1" kern="0" spc="340" dirty="0">
                <a:solidFill>
                  <a:srgbClr val="7030A0"/>
                </a:solidFill>
                <a:latin typeface="阿里巴巴普惠体 3.0 115 Black" panose="00020600040101010101" pitchFamily="18" charset="-122"/>
                <a:ea typeface="阿里巴巴普惠体 3.0 115 Black" panose="00020600040101010101" pitchFamily="18" charset="-122"/>
                <a:cs typeface="阿里巴巴普惠体 3.0 115 Black" panose="00020600040101010101" pitchFamily="18" charset="-122"/>
              </a:rPr>
              <a:t>High-tech Innovation for Optical imaging</a:t>
            </a:r>
            <a:r>
              <a:rPr lang="zh-CN" altLang="en-US" sz="2400" b="1" kern="0" spc="340" dirty="0">
                <a:solidFill>
                  <a:srgbClr val="7030A0"/>
                </a:solidFill>
                <a:latin typeface="阿里巴巴普惠体 3.0 115 Black" panose="00020600040101010101" pitchFamily="18" charset="-122"/>
                <a:ea typeface="阿里巴巴普惠体 3.0 115 Black" panose="00020600040101010101" pitchFamily="18" charset="-122"/>
                <a:cs typeface="阿里巴巴普惠体 3.0 115 Black" panose="00020600040101010101" pitchFamily="18" charset="-122"/>
              </a:rPr>
              <a:t>，</a:t>
            </a:r>
            <a:r>
              <a:rPr lang="en-US" altLang="zh-CN" sz="2400" b="1" kern="0" spc="340" dirty="0">
                <a:solidFill>
                  <a:srgbClr val="7030A0"/>
                </a:solidFill>
                <a:latin typeface="阿里巴巴普惠体 3.0 115 Black" panose="00020600040101010101" pitchFamily="18" charset="-122"/>
                <a:ea typeface="阿里巴巴普惠体 3.0 115 Black" panose="00020600040101010101" pitchFamily="18" charset="-122"/>
                <a:cs typeface="阿里巴巴普惠体 3.0 115 Black" panose="00020600040101010101" pitchFamily="18" charset="-122"/>
              </a:rPr>
              <a:t>metrology and inspection</a:t>
            </a:r>
            <a:endParaRPr lang="en-US" altLang="zh-CN" sz="2400" b="1" kern="0" spc="340" dirty="0">
              <a:solidFill>
                <a:srgbClr val="7030A0"/>
              </a:solidFill>
              <a:latin typeface="阿里巴巴普惠体 3.0 115 Black" panose="00020600040101010101" pitchFamily="18" charset="-122"/>
              <a:ea typeface="阿里巴巴普惠体 3.0 115 Black" panose="00020600040101010101" pitchFamily="18" charset="-122"/>
              <a:cs typeface="阿里巴巴普惠体 3.0 115 Black" panose="00020600040101010101" pitchFamily="18" charset="-122"/>
            </a:endParaRPr>
          </a:p>
        </p:txBody>
      </p:sp>
      <p:pic>
        <p:nvPicPr>
          <p:cNvPr id="15" name="图片 14" descr="hio wallpaper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-2596515" y="3655060"/>
            <a:ext cx="20311745" cy="114255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15"/>
          <p:cNvSpPr/>
          <p:nvPr/>
        </p:nvSpPr>
        <p:spPr>
          <a:xfrm>
            <a:off x="338912" y="13485263"/>
            <a:ext cx="14441526" cy="6483202"/>
          </a:xfrm>
          <a:prstGeom prst="roundRect">
            <a:avLst/>
          </a:prstGeom>
          <a:solidFill>
            <a:srgbClr val="ECC8F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4"/>
          <p:cNvSpPr/>
          <p:nvPr>
            <p:custDataLst>
              <p:tags r:id="rId2"/>
            </p:custDataLst>
          </p:nvPr>
        </p:nvSpPr>
        <p:spPr>
          <a:xfrm>
            <a:off x="0" y="1"/>
            <a:ext cx="15119350" cy="975640"/>
          </a:xfrm>
          <a:prstGeom prst="rect">
            <a:avLst/>
          </a:prstGeom>
          <a:noFill/>
        </p:spPr>
        <p:txBody>
          <a:bodyPr vert="horz" wrap="square" lIns="0" tIns="0" rIns="0" bIns="0"/>
          <a:lstStyle/>
          <a:p>
            <a:pPr algn="ctr" rtl="0" eaLnBrk="0">
              <a:lnSpc>
                <a:spcPct val="120000"/>
              </a:lnSpc>
            </a:pPr>
            <a:endParaRPr lang="en-US" altLang="en-US" sz="200" dirty="0">
              <a:solidFill>
                <a:srgbClr val="7030A0"/>
              </a:solidFill>
              <a:latin typeface="阿里巴巴普惠体 3.0 115 Black" panose="00020600040101010101" pitchFamily="18" charset="-122"/>
              <a:ea typeface="阿里巴巴普惠体 3.0 115 Black" panose="00020600040101010101" pitchFamily="18" charset="-122"/>
              <a:cs typeface="阿里巴巴普惠体 3.0 115 Black" panose="00020600040101010101" pitchFamily="18" charset="-122"/>
            </a:endParaRPr>
          </a:p>
          <a:p>
            <a:pPr marL="25400" algn="ctr" eaLnBrk="0">
              <a:lnSpc>
                <a:spcPct val="120000"/>
              </a:lnSpc>
            </a:pPr>
            <a:r>
              <a:rPr lang="zh-CN" altLang="en-US" sz="4795" b="1" kern="0" spc="340" dirty="0">
                <a:solidFill>
                  <a:srgbClr val="7030A0"/>
                </a:solidFill>
                <a:latin typeface="阿里巴巴普惠体 3.0 115 Black" panose="00020600040101010101" pitchFamily="18" charset="-122"/>
                <a:ea typeface="阿里巴巴普惠体 3.0 115 Black" panose="00020600040101010101" pitchFamily="18" charset="-122"/>
                <a:cs typeface="阿里巴巴普惠体 3.0 115 Black" panose="00020600040101010101" pitchFamily="18" charset="-122"/>
              </a:rPr>
              <a:t>风淋室使用规范 </a:t>
            </a:r>
            <a:r>
              <a:rPr lang="en-US" altLang="zh-CN" sz="4795" b="1" kern="0" spc="340" dirty="0">
                <a:solidFill>
                  <a:srgbClr val="7030A0"/>
                </a:solidFill>
                <a:latin typeface="阿里巴巴普惠体 3.0 115 Black" panose="00020600040101010101" pitchFamily="18" charset="-122"/>
                <a:ea typeface="阿里巴巴普惠体 3.0 115 Black" panose="00020600040101010101" pitchFamily="18" charset="-122"/>
                <a:cs typeface="阿里巴巴普惠体 3.0 115 Black" panose="00020600040101010101" pitchFamily="18" charset="-122"/>
              </a:rPr>
              <a:t>AIR SHOWER GUIDE</a:t>
            </a:r>
            <a:endParaRPr lang="zh-CN" altLang="en-US" sz="4795" b="1" kern="0" spc="340" dirty="0">
              <a:solidFill>
                <a:srgbClr val="7030A0"/>
              </a:solidFill>
              <a:latin typeface="阿里巴巴普惠体 3.0 115 Black" panose="00020600040101010101" pitchFamily="18" charset="-122"/>
              <a:ea typeface="阿里巴巴普惠体 3.0 115 Black" panose="00020600040101010101" pitchFamily="18" charset="-122"/>
              <a:cs typeface="阿里巴巴普惠体 3.0 115 Black" panose="00020600040101010101" pitchFamily="18" charset="-122"/>
            </a:endParaRPr>
          </a:p>
        </p:txBody>
      </p:sp>
      <p:sp>
        <p:nvSpPr>
          <p:cNvPr id="226" name="矩形: 圆角 225"/>
          <p:cNvSpPr/>
          <p:nvPr>
            <p:custDataLst>
              <p:tags r:id="rId3"/>
            </p:custDataLst>
          </p:nvPr>
        </p:nvSpPr>
        <p:spPr>
          <a:xfrm>
            <a:off x="8110038" y="16634879"/>
            <a:ext cx="3559701" cy="753756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rtl="0" eaLnBrk="0"/>
            <a:r>
              <a:rPr lang="zh-CN" altLang="en-US" sz="3600" dirty="0">
                <a:solidFill>
                  <a:schemeClr val="bg1"/>
                </a:solidFill>
                <a:latin typeface="阿里巴巴普惠体 3.0 115 Black" panose="00020600040101010101" pitchFamily="18" charset="-122"/>
                <a:ea typeface="阿里巴巴普惠体 3.0 115 Black" panose="00020600040101010101" pitchFamily="18" charset="-122"/>
                <a:cs typeface="阿里巴巴普惠体 3.0 115 Black" panose="00020600040101010101" pitchFamily="18" charset="-122"/>
              </a:rPr>
              <a:t>进入超净间步骤</a:t>
            </a:r>
            <a:endParaRPr lang="zh-CN" altLang="en-US" sz="3600" b="1" kern="0" spc="340" dirty="0">
              <a:solidFill>
                <a:schemeClr val="bg1"/>
              </a:solidFill>
              <a:latin typeface="阿里巴巴普惠体 3.0 115 Black" panose="00020600040101010101" pitchFamily="18" charset="-122"/>
              <a:ea typeface="阿里巴巴普惠体 3.0 115 Black" panose="00020600040101010101" pitchFamily="18" charset="-122"/>
              <a:cs typeface="阿里巴巴普惠体 3.0 115 Black" panose="00020600040101010101" pitchFamily="18" charset="-122"/>
            </a:endParaRPr>
          </a:p>
        </p:txBody>
      </p:sp>
      <p:sp>
        <p:nvSpPr>
          <p:cNvPr id="227" name="矩形: 圆角 226"/>
          <p:cNvSpPr/>
          <p:nvPr>
            <p:custDataLst>
              <p:tags r:id="rId4"/>
            </p:custDataLst>
          </p:nvPr>
        </p:nvSpPr>
        <p:spPr>
          <a:xfrm>
            <a:off x="9273209" y="18694212"/>
            <a:ext cx="3559701" cy="758807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rtl="0" eaLnBrk="0"/>
            <a:r>
              <a:rPr lang="zh-CN" altLang="en-US" sz="3600" dirty="0">
                <a:solidFill>
                  <a:schemeClr val="bg1"/>
                </a:solidFill>
                <a:latin typeface="阿里巴巴普惠体 3.0 115 Black" panose="00020600040101010101" pitchFamily="18" charset="-122"/>
                <a:ea typeface="阿里巴巴普惠体 3.0 115 Black" panose="00020600040101010101" pitchFamily="18" charset="-122"/>
                <a:cs typeface="阿里巴巴普惠体 3.0 115 Black" panose="00020600040101010101" pitchFamily="18" charset="-122"/>
              </a:rPr>
              <a:t>离开超净间步骤</a:t>
            </a:r>
            <a:endParaRPr lang="zh-CN" altLang="en-US" sz="3600" b="1" kern="0" spc="340" dirty="0">
              <a:solidFill>
                <a:schemeClr val="bg1"/>
              </a:solidFill>
              <a:latin typeface="阿里巴巴普惠体 3.0 115 Black" panose="00020600040101010101" pitchFamily="18" charset="-122"/>
              <a:ea typeface="阿里巴巴普惠体 3.0 115 Black" panose="00020600040101010101" pitchFamily="18" charset="-122"/>
              <a:cs typeface="阿里巴巴普惠体 3.0 115 Black" panose="00020600040101010101" pitchFamily="18" charset="-122"/>
            </a:endParaRPr>
          </a:p>
        </p:txBody>
      </p:sp>
      <p:sp>
        <p:nvSpPr>
          <p:cNvPr id="288" name="矩形: 圆角 287"/>
          <p:cNvSpPr/>
          <p:nvPr>
            <p:custDataLst>
              <p:tags r:id="rId5"/>
            </p:custDataLst>
          </p:nvPr>
        </p:nvSpPr>
        <p:spPr>
          <a:xfrm>
            <a:off x="5149798" y="14866001"/>
            <a:ext cx="9480411" cy="5083019"/>
          </a:xfrm>
          <a:prstGeom prst="roundRect">
            <a:avLst/>
          </a:prstGeom>
          <a:solidFill>
            <a:srgbClr val="ECC8F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PP_MARK_KEY" val="5c4b730b-5f6c-4ba6-88a4-8df40f4daed3"/>
  <p:tag name="COMMONDATA" val="eyJoZGlkIjoiMDVmY2MwZDBkOWQ4Nzc3ODEwMWZlMWUwNDRjNGI5Yzg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PLACING_PICTURE_USER_VIEWPORT" val="{&quot;height&quot;:13393,&quot;width&quot;:23810}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s:customData xmlns="http://www.wps.cn/officeDocument/2013/wpsCustomData" xmlns:s="http://www.wps.cn/officeDocument/2013/wpsCustomData">
  <extobjs>
    <extobj name="F35B0BEE-F18A-47BB-8FCB-E00DA2F2635D-1">
      <extobjdata type="F35B0BEE-F18A-47BB-8FCB-E00DA2F2635D" data="ewoJIkRlc2lnbklkIiA6ICIzNjFjZmNlOS05ZTE1LTQ2NGQtOTRlYi1jZWJkYmQ4NjA3NzkiCn0K"/>
    </extobj>
  </extobjs>
</s:customData>
</file>

<file path=customXml/item2.xml>��< ? x m l   v e r s i o n = " 1 . 0 "   s t a n d a l o n e = " y e s " ? > < s : c u s t o m D a t a   x m l n s = " h t t p : / / w w w . w p s . c n / o f f i c e D o c u m e n t / 2 0 1 3 / w p s C u s t o m D a t a "   x m l n s : s = " h t t p : / / w w w . w p s . c n / o f f i c e D o c u m e n t / 2 0 1 3 / w p s C u s t o m D a t a " > < e x t o b j s > < e x t o b j   n a m e = " F 3 5 B 0 B E E - F 1 8 A - 4 7 B B - 8 F C B - E 0 0 D A 2 F 2 6 3 5 D - 1 " > < e x t o b j d a t a   t y p e = " F 3 5 B 0 B E E - F 1 8 A - 4 7 B B - 8 F C B - E 0 0 D A 2 F 2 6 3 5 D "   d a t a = " e w o J I k R l c 2 l n b k l k I i A 6 I C I z N j F j Z m N l O S 0 5 Z T E 1 L T Q 2 N G Q t O T R l Y i 1 j Z W J k Y m Q 4 N j A 3 N z k i C n 0 K " / > < / e x t o b j > < e x t o b j   n a m e = " F 3 5 B 0 B E E - F 1 8 A - 4 7 B B - 8 F C B - E 0 0 D A 2 F 2 6 3 5 D - 3 " > < e x t o b j d a t a   t y p e = " F 3 5 B 0 B E E - F 1 8 A - 4 7 B B - 8 F C B - E 0 0 D A 2 F 2 6 3 5 D "   d a t a = " e w o J I k R l c 2 l n b k l k I i A 6 I C I 3 Z W Y z M T J j O C 1 i Z T M w L T R j N G M t O T Y w N i 0 1 N D B h M 2 M 2 N W U 3 Z T I i C n 0 K " / > < / e x t o b j > < e x t o b j   n a m e = " F 3 5 B 0 B E E - F 1 8 A - 4 7 B B - 8 F C B - E 0 0 D A 2 F 2 6 3 5 D - 4 " > < e x t o b j d a t a   t y p e = " F 3 5 B 0 B E E - F 1 8 A - 4 7 B B - 8 F C B - E 0 0 D A 2 F 2 6 3 5 D "   d a t a = " e w o J I k R l c 2 l n b k l k I i A 6 I C I y Y T M 5 N j Q 0 M C 1 j Y z V m L T Q 3 Y z k t O T M 0 M i 0 x Y j h h Y j N j N T Y 2 M z E i C n 0 K " / > < / e x t o b j > < e x t o b j   n a m e = " F 3 5 B 0 B E E - F 1 8 A - 4 7 B B - 8 F C B - E 0 0 D A 2 F 2 6 3 5 D - 5 " > < e x t o b j d a t a   t y p e = " F 3 5 B 0 B E E - F 1 8 A - 4 7 B B - 8 F C B - E 0 0 D A 2 F 2 6 3 5 D "   d a t a = " e w o J I k R l c 2 l n b k l k I i A 6 I C J k M j E 5 Y 2 Q 5 M y 0 0 M D J m L T R l M 2 Y t O W V h N y 0 2 N z A 0 N 2 R i M j c x M m E i C n 0 K " / > < / e x t o b j > < / e x t o b j s > < / s : c u s t o m D a t a > 
</file>

<file path=customXml/itemProps8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customXml/itemProps9.xml><?xml version="1.0" encoding="utf-8"?>
<ds:datastoreItem xmlns:ds="http://schemas.openxmlformats.org/officeDocument/2006/customXml" ds:itemID="{45DC94ED-02D9-4D78-8284-B6ABA82B85C8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118</Words>
  <Application>WPS 演示</Application>
  <PresentationFormat>自定义</PresentationFormat>
  <Paragraphs>10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3" baseType="lpstr">
      <vt:lpstr>Arial</vt:lpstr>
      <vt:lpstr>宋体</vt:lpstr>
      <vt:lpstr>Wingdings</vt:lpstr>
      <vt:lpstr>微软雅黑</vt:lpstr>
      <vt:lpstr>阿里巴巴普惠体 3.0 115 Black</vt:lpstr>
      <vt:lpstr>阿里巴巴普惠体 3.0 65 Medium</vt:lpstr>
      <vt:lpstr>阿里巴巴普惠体 3.0 75 SemiBold</vt:lpstr>
      <vt:lpstr>Calibri</vt:lpstr>
      <vt:lpstr>Arial Unicode MS</vt:lpstr>
      <vt:lpstr>等线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Kingsoft-PDF</dc:creator>
  <dc:subject>pdfbuilder</dc:subject>
  <cp:lastModifiedBy>费卓彦</cp:lastModifiedBy>
  <cp:revision>29</cp:revision>
  <dcterms:created xsi:type="dcterms:W3CDTF">2023-10-27T04:37:00Z</dcterms:created>
  <dcterms:modified xsi:type="dcterms:W3CDTF">2023-11-10T03:54:16Z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O">
    <vt:lpwstr>wqlLaW5nc29mdCBQREYgdG8gV1BTIDg1</vt:lpwstr>
  </property>
  <property fmtid="{D5CDD505-2E9C-101B-9397-08002B2CF9AE}" pid="3" name="Created">
    <vt:filetime>2023-10-27T18:36:43Z</vt:filetime>
  </property>
  <property fmtid="{D5CDD505-2E9C-101B-9397-08002B2CF9AE}" pid="4" name="UsrData">
    <vt:lpwstr>653b2236e1636e001f3aa5e6wl</vt:lpwstr>
  </property>
  <property fmtid="{D5CDD505-2E9C-101B-9397-08002B2CF9AE}" pid="5" name="ICV">
    <vt:lpwstr>38F1540901CD42338E9B44CCC8304844_13</vt:lpwstr>
  </property>
  <property fmtid="{D5CDD505-2E9C-101B-9397-08002B2CF9AE}" pid="6" name="KSOProductBuildVer">
    <vt:lpwstr>2052-11.1.0.15319</vt:lpwstr>
  </property>
</Properties>
</file>